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Project Management Challenges and Solutions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PDF, PPT, and Case Studies for IT Companies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Project management challenges are common in IT, but with clear communication, strong engagement, realistic planning, and the right tools, solutions are achievable.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Project management in IT faces many hurdles. This PPT covers common project management challenges and solutions with practical insights.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Lack of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Poor communication causes 56% of project failures (PMI Report).</a:t>
            </a:r>
          </a:p>
          <a:p/>
          <a:p>
            <a:r>
              <a:t>• Remote work adds complexity to project communication.</a:t>
            </a:r>
            <a:br/>
          </a:p>
          <a:p>
            <a:r>
              <a:t>• Solutions: Communication plan, daily stand-ups, tools like SharePoint, Slack, Jira.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Poor Stakeholder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62% of successful projects have engaged sponsors.</a:t>
            </a:r>
          </a:p>
          <a:p/>
          <a:p>
            <a:r>
              <a:t>• Causes: Lack of time, unclear roles, low interest.</a:t>
            </a:r>
            <a:br/>
          </a:p>
          <a:p>
            <a:r>
              <a:t>• Solutions: Stakeholder mapping, regular updates, trust-building.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 &amp; Budget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55% of projects fail due to budget overruns.</a:t>
            </a:r>
          </a:p>
          <a:p/>
          <a:p>
            <a:r>
              <a:t>• Large IT projects exceed budget by 45% on average (McKinsey).</a:t>
            </a:r>
            <a:br/>
          </a:p>
          <a:p>
            <a:r>
              <a:t>• Solutions: Realistic budgets, resource leveling, workload balancing.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Scope Creep &amp;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Unclear goals lead to confusion and wasted effort.</a:t>
            </a:r>
          </a:p>
          <a:p/>
          <a:p>
            <a:r>
              <a:t>• Scope creep happens in 1/3 of IT projects.</a:t>
            </a:r>
            <a:br/>
          </a:p>
          <a:p>
            <a:r>
              <a:t>• Solutions: SMART goals, change control, stakeholder sign-off.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Projects face risks like delays, vendor issues, tech failures.</a:t>
            </a:r>
          </a:p>
          <a:p/>
          <a:p>
            <a:r>
              <a:t>• Solutions: Early risk register, contingency plans, risk workshops.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Decision Making &amp; Transparency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Poor visibility causes delays and conflicts.</a:t>
            </a:r>
          </a:p>
          <a:p/>
          <a:p>
            <a:r>
              <a:t>• Solutions: Dashboards, centralized reporting, open communication.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Leveraging Tools &amp;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77% of high-performing projects use project management software.</a:t>
            </a:r>
          </a:p>
          <a:p/>
          <a:p>
            <a:r>
              <a:t>• Solutions: Use Jira, Trello, SharePoint, Smartsheet for tracking.</a:t>
            </a:r>
            <a:br/>
          </a:p>
          <a:p>
            <a:r>
              <a:t>• Train teams to use tools effectively.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